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679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413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496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891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559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985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363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274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76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005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6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3087980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Декоративно-прикладное искусство и народные промыслы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Все </a:t>
            </a:r>
            <a:r>
              <a:rPr lang="ru-RU" sz="2000" smtClean="0"/>
              <a:t>о специальности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0196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Что такое декоративно-прикладное </a:t>
            </a:r>
            <a:r>
              <a:rPr lang="ru-RU" dirty="0" smtClean="0"/>
              <a:t>искусство?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2130" y="2487892"/>
            <a:ext cx="6602627" cy="21476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Декоративно-прикладное искусство — это большой раздел изобразительного искусства. К нему относятся изделия, которые люди могут использовать в повседневной жизни: ковры, ткани, предметы одежды, головные уборы, мебель, посуда, ножи и кинжалы, различные шкатулки и сундуки для хранения вещей, ювелирные украшения, игрушки, музыкальные инструменты и многое другое. </a:t>
            </a:r>
            <a:endParaRPr lang="ru-RU" sz="20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7859" y="2014194"/>
            <a:ext cx="2817341" cy="375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4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dirty="0" smtClean="0"/>
              <a:t>Что такое </a:t>
            </a:r>
            <a:r>
              <a:rPr lang="ru-RU" dirty="0"/>
              <a:t>народные </a:t>
            </a:r>
            <a:r>
              <a:rPr lang="ru-RU" dirty="0" smtClean="0"/>
              <a:t>промыслы?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4777" y="2393134"/>
            <a:ext cx="7694141" cy="34063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Народные промыслы — это особые художественные традиции, которые столетиями складывались в разных регионах у разных народов. В их основе лежит искусство обработки дерева, глины, камня, металла и других природных материалов.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В </a:t>
            </a:r>
            <a:r>
              <a:rPr lang="ru-RU" sz="2000" dirty="0"/>
              <a:t>отличие от декоративно-прикладного искусства, предметы которого может создавать один </a:t>
            </a:r>
            <a:r>
              <a:rPr lang="ru-RU" sz="2000" dirty="0" smtClean="0"/>
              <a:t>художник-мастер, </a:t>
            </a:r>
            <a:r>
              <a:rPr lang="ru-RU" sz="2000" dirty="0"/>
              <a:t>народные промыслы обязательно основаны на традициях какой-либо местности или национальной культуры. </a:t>
            </a:r>
            <a:endParaRPr lang="ru-RU" sz="20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67" y="2014194"/>
            <a:ext cx="2778201" cy="399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40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000" y="609600"/>
            <a:ext cx="3488623" cy="2616467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9102813" y="2139410"/>
            <a:ext cx="2850291" cy="2891220"/>
          </a:xfrm>
          <a:noFill/>
        </p:spPr>
        <p:txBody>
          <a:bodyPr>
            <a:noAutofit/>
          </a:bodyPr>
          <a:lstStyle/>
          <a:p>
            <a:r>
              <a:rPr lang="ru-RU" sz="1800" dirty="0" smtClean="0"/>
              <a:t>Художники-мастера создают уникальные предметы из глины, дерева, тканей.</a:t>
            </a:r>
          </a:p>
          <a:p>
            <a:r>
              <a:rPr lang="ru-RU" sz="1800" dirty="0"/>
              <a:t>Т</a:t>
            </a:r>
            <a:r>
              <a:rPr lang="ru-RU" sz="1800" dirty="0" smtClean="0"/>
              <a:t>акже занимаются росписью </a:t>
            </a:r>
            <a:r>
              <a:rPr lang="ru-RU" sz="1800" dirty="0"/>
              <a:t>по дереву и </a:t>
            </a:r>
            <a:r>
              <a:rPr lang="ru-RU" sz="1800" dirty="0" smtClean="0"/>
              <a:t>созданием народных костюмов. </a:t>
            </a:r>
            <a:endParaRPr lang="ru-RU" sz="1800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135" y="608495"/>
            <a:ext cx="3488623" cy="26186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3721293"/>
            <a:ext cx="3488623" cy="26186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6135" y="3721293"/>
            <a:ext cx="3488623" cy="261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63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164240" y="821575"/>
            <a:ext cx="2664941" cy="1645920"/>
          </a:xfrm>
        </p:spPr>
        <p:txBody>
          <a:bodyPr>
            <a:normAutofit fontScale="90000"/>
          </a:bodyPr>
          <a:lstStyle/>
          <a:p>
            <a:r>
              <a:rPr lang="ru-RU" dirty="0"/>
              <a:t>Сохранение народных </a:t>
            </a:r>
            <a:r>
              <a:rPr lang="ru-RU" dirty="0" smtClean="0"/>
              <a:t>промыслов </a:t>
            </a:r>
            <a:r>
              <a:rPr lang="ru-RU" dirty="0"/>
              <a:t>– высокая цель </a:t>
            </a:r>
            <a:r>
              <a:rPr lang="ru-RU" dirty="0" smtClean="0"/>
              <a:t>специальности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75271" y="1644535"/>
            <a:ext cx="7772400" cy="37265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Одной из </a:t>
            </a:r>
            <a:r>
              <a:rPr lang="ru-RU" sz="2400" dirty="0" smtClean="0"/>
              <a:t>задач декоративно-прикладного искусства </a:t>
            </a:r>
            <a:r>
              <a:rPr lang="ru-RU" sz="2400" dirty="0"/>
              <a:t>и </a:t>
            </a:r>
            <a:r>
              <a:rPr lang="ru-RU" sz="2400" dirty="0" smtClean="0"/>
              <a:t>народных промыслов является </a:t>
            </a:r>
            <a:r>
              <a:rPr lang="ru-RU" sz="2400" dirty="0"/>
              <a:t>сохранение культуры, </a:t>
            </a:r>
            <a:r>
              <a:rPr lang="ru-RU" sz="2400" dirty="0" smtClean="0"/>
              <a:t>национальных </a:t>
            </a:r>
            <a:r>
              <a:rPr lang="ru-RU" sz="2400" dirty="0"/>
              <a:t>традиций, промыслов, существовавших многие столетия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Специалисты декоративно-прикладного искусства и народных промыслов </a:t>
            </a:r>
            <a:r>
              <a:rPr lang="ru-RU" sz="2400" dirty="0" smtClean="0"/>
              <a:t>также являются историками, исследователями </a:t>
            </a:r>
            <a:r>
              <a:rPr lang="ru-RU" sz="2400" dirty="0"/>
              <a:t>традиционной культуры разных </a:t>
            </a:r>
            <a:r>
              <a:rPr lang="ru-RU" sz="2400" dirty="0" smtClean="0"/>
              <a:t>народов</a:t>
            </a:r>
            <a:r>
              <a:rPr lang="ru-RU" sz="2400" dirty="0"/>
              <a:t>.</a:t>
            </a:r>
            <a:endParaRPr lang="ru-RU" sz="2400" dirty="0" smtClean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4659" y="2759675"/>
            <a:ext cx="2244104" cy="309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5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502551"/>
            <a:ext cx="10058400" cy="1371600"/>
          </a:xfrm>
        </p:spPr>
        <p:txBody>
          <a:bodyPr/>
          <a:lstStyle/>
          <a:p>
            <a:r>
              <a:rPr lang="ru-RU" sz="3600" dirty="0" smtClean="0"/>
              <a:t>Востребованность профессии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82130" y="1577588"/>
            <a:ext cx="3157088" cy="2104725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3233" y="1577588"/>
            <a:ext cx="6870355" cy="29944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Мастера декоративно-прикладного искусства и народных промыслов </a:t>
            </a:r>
            <a:r>
              <a:rPr lang="ru-RU" sz="2400" dirty="0" smtClean="0"/>
              <a:t>преподают </a:t>
            </a:r>
            <a:r>
              <a:rPr lang="ru-RU" sz="2400" dirty="0"/>
              <a:t>в детских художественных школах, студиях, дворцах детского творчества и других детских учебных заведениях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dirty="0" smtClean="0"/>
              <a:t>Также они могут работать в </a:t>
            </a:r>
            <a:r>
              <a:rPr lang="ru-RU" sz="2400" dirty="0"/>
              <a:t>сфере дизайна интерьеров, театральных и художественных </a:t>
            </a:r>
            <a:r>
              <a:rPr lang="ru-RU" sz="2400" dirty="0" smtClean="0"/>
              <a:t>проектов, имеют </a:t>
            </a:r>
            <a:r>
              <a:rPr lang="ru-RU" sz="2400" dirty="0"/>
              <a:t>возможность заниматься индивидуальной трудовой деятельностью в качестве </a:t>
            </a:r>
            <a:r>
              <a:rPr lang="ru-RU" sz="2400" dirty="0" err="1" smtClean="0"/>
              <a:t>самозанятых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130" y="3888259"/>
            <a:ext cx="3157088" cy="210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8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8497" y="856734"/>
            <a:ext cx="3501082" cy="132343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7936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373545"/>
      </a:dk2>
      <a:lt2>
        <a:srgbClr val="BCD0E0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6793CD"/>
      </a:accent6>
      <a:hlink>
        <a:srgbClr val="6B9F25"/>
      </a:hlink>
      <a:folHlink>
        <a:srgbClr val="9F6715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913DB040-6816-4415-960D-8178C78575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298</TotalTime>
  <Words>210</Words>
  <Application>Microsoft Office PowerPoint</Application>
  <PresentationFormat>Широкоэкранный</PresentationFormat>
  <Paragraphs>16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Savon</vt:lpstr>
      <vt:lpstr>Декоративно-прикладное искусство и народные промыслы</vt:lpstr>
      <vt:lpstr>Что такое декоративно-прикладное искусство?</vt:lpstr>
      <vt:lpstr> Что такое народные промыслы?</vt:lpstr>
      <vt:lpstr>Презентация PowerPoint</vt:lpstr>
      <vt:lpstr>Сохранение народных промыслов – высокая цель специальности</vt:lpstr>
      <vt:lpstr>Востребованность профессии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Декоративно-прикладное искусство и народные промыслы</dc:title>
  <dc:creator>user-pc02</dc:creator>
  <cp:lastModifiedBy>user-pc02</cp:lastModifiedBy>
  <cp:revision>23</cp:revision>
  <dcterms:created xsi:type="dcterms:W3CDTF">2024-01-18T07:19:05Z</dcterms:created>
  <dcterms:modified xsi:type="dcterms:W3CDTF">2024-02-07T07:01:34Z</dcterms:modified>
</cp:coreProperties>
</file>