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1" r:id="rId5"/>
    <p:sldId id="262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BB049C7-90E3-4414-B377-F33990689840}">
          <p14:sldIdLst>
            <p14:sldId id="256"/>
            <p14:sldId id="257"/>
            <p14:sldId id="259"/>
            <p14:sldId id="261"/>
            <p14:sldId id="262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5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6875054-9B74-44A3-B208-C874AD483FB5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AACD38-42B3-4EB9-A7C6-8231D373E55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5054-9B74-44A3-B208-C874AD483FB5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CD38-42B3-4EB9-A7C6-8231D373E5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5054-9B74-44A3-B208-C874AD483FB5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1AACD38-42B3-4EB9-A7C6-8231D373E5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5054-9B74-44A3-B208-C874AD483FB5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CD38-42B3-4EB9-A7C6-8231D373E55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875054-9B74-44A3-B208-C874AD483FB5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1AACD38-42B3-4EB9-A7C6-8231D373E55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5054-9B74-44A3-B208-C874AD483FB5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CD38-42B3-4EB9-A7C6-8231D373E5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5054-9B74-44A3-B208-C874AD483FB5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CD38-42B3-4EB9-A7C6-8231D373E55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5054-9B74-44A3-B208-C874AD483FB5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CD38-42B3-4EB9-A7C6-8231D373E55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5054-9B74-44A3-B208-C874AD483FB5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CD38-42B3-4EB9-A7C6-8231D373E5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5054-9B74-44A3-B208-C874AD483FB5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AACD38-42B3-4EB9-A7C6-8231D373E55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5054-9B74-44A3-B208-C874AD483FB5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CD38-42B3-4EB9-A7C6-8231D373E55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6875054-9B74-44A3-B208-C874AD483FB5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1AACD38-42B3-4EB9-A7C6-8231D373E5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08368" y="1052736"/>
            <a:ext cx="1981200" cy="1828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Все о профессии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1052736"/>
            <a:ext cx="6324600" cy="1828800"/>
          </a:xfrm>
        </p:spPr>
        <p:txBody>
          <a:bodyPr/>
          <a:lstStyle/>
          <a:p>
            <a:r>
              <a:rPr lang="ru-RU" dirty="0" smtClean="0"/>
              <a:t>Реставратор строительный</a:t>
            </a:r>
            <a:endParaRPr lang="ru-RU" dirty="0"/>
          </a:p>
        </p:txBody>
      </p:sp>
      <p:pic>
        <p:nvPicPr>
          <p:cNvPr id="1026" name="Picture 2" descr="C:\Users\User\Desktop\0700cfdc97bdd8c66418a8ca82ee3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852936"/>
            <a:ext cx="6480720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56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35360" y="2780928"/>
            <a:ext cx="6120680" cy="257402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Реставратор строительный</a:t>
            </a:r>
            <a:r>
              <a:rPr lang="ru-RU" sz="2000" dirty="0">
                <a:solidFill>
                  <a:schemeClr val="tx1"/>
                </a:solidFill>
              </a:rPr>
              <a:t> — это специалист, </a:t>
            </a:r>
            <a:r>
              <a:rPr lang="ru-RU" sz="2000" dirty="0" smtClean="0">
                <a:solidFill>
                  <a:schemeClr val="tx1"/>
                </a:solidFill>
              </a:rPr>
              <a:t>который занимается </a:t>
            </a:r>
            <a:r>
              <a:rPr lang="ru-RU" sz="2000" dirty="0">
                <a:solidFill>
                  <a:schemeClr val="tx1"/>
                </a:solidFill>
              </a:rPr>
              <a:t>восстановлением и воссозданием </a:t>
            </a:r>
            <a:r>
              <a:rPr lang="ru-RU" sz="2000" dirty="0" smtClean="0">
                <a:solidFill>
                  <a:schemeClr val="tx1"/>
                </a:solidFill>
              </a:rPr>
              <a:t>объектов культурного наследия, </a:t>
            </a:r>
            <a:r>
              <a:rPr lang="ru-RU" sz="2000" dirty="0">
                <a:solidFill>
                  <a:schemeClr val="tx1"/>
                </a:solidFill>
              </a:rPr>
              <a:t>используя методы и материалы, соответствующие </a:t>
            </a:r>
            <a:r>
              <a:rPr lang="ru-RU" sz="2000" dirty="0" smtClean="0">
                <a:solidFill>
                  <a:schemeClr val="tx1"/>
                </a:solidFill>
              </a:rPr>
              <a:t>исходному стилю объектов и эпохе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endParaRPr lang="ru-RU" sz="2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404" y="1719263"/>
            <a:ext cx="3316192" cy="44069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реставратор </a:t>
            </a:r>
            <a:r>
              <a:rPr lang="ru-RU" dirty="0" smtClean="0"/>
              <a:t>строительный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9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7" y="4508444"/>
            <a:ext cx="3040709" cy="2016224"/>
          </a:xfrm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1396736" y="2204864"/>
            <a:ext cx="9397538" cy="25202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Реставрация </a:t>
            </a:r>
            <a:r>
              <a:rPr lang="ru-RU" sz="2400" b="1" dirty="0">
                <a:solidFill>
                  <a:schemeClr val="tx1"/>
                </a:solidFill>
              </a:rPr>
              <a:t>декоративных штукатурок и лепных </a:t>
            </a:r>
            <a:r>
              <a:rPr lang="ru-RU" sz="2400" b="1" dirty="0" smtClean="0">
                <a:solidFill>
                  <a:schemeClr val="tx1"/>
                </a:solidFill>
              </a:rPr>
              <a:t>изделий.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Реставрация </a:t>
            </a:r>
            <a:r>
              <a:rPr lang="ru-RU" sz="2400" b="1" dirty="0">
                <a:solidFill>
                  <a:schemeClr val="tx1"/>
                </a:solidFill>
              </a:rPr>
              <a:t>декоративно-художественных </a:t>
            </a:r>
            <a:r>
              <a:rPr lang="ru-RU" sz="2400" b="1" dirty="0" smtClean="0">
                <a:solidFill>
                  <a:schemeClr val="tx1"/>
                </a:solidFill>
              </a:rPr>
              <a:t>покрасок.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Реставрация </a:t>
            </a:r>
            <a:r>
              <a:rPr lang="ru-RU" sz="2400" b="1" dirty="0">
                <a:solidFill>
                  <a:schemeClr val="tx1"/>
                </a:solidFill>
              </a:rPr>
              <a:t>произведений из </a:t>
            </a:r>
            <a:r>
              <a:rPr lang="ru-RU" sz="2400" b="1" dirty="0" smtClean="0">
                <a:solidFill>
                  <a:schemeClr val="tx1"/>
                </a:solidFill>
              </a:rPr>
              <a:t>дерева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Чем занимается реставратор строительный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755" y="4508444"/>
            <a:ext cx="2911216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151" y="4508444"/>
            <a:ext cx="3040709" cy="201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5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14658" y="404664"/>
            <a:ext cx="8245638" cy="50405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800" b="1" dirty="0">
                <a:solidFill>
                  <a:schemeClr val="tx1"/>
                </a:solidFill>
              </a:rPr>
              <a:t>Профессия реставратора строительного подойдет людям, которые</a:t>
            </a:r>
            <a:r>
              <a:rPr lang="ru-RU" sz="1800" b="1" dirty="0" smtClean="0">
                <a:solidFill>
                  <a:schemeClr val="tx1"/>
                </a:solidFill>
              </a:rPr>
              <a:t>: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408368" y="2564904"/>
            <a:ext cx="3502126" cy="1224136"/>
          </a:xfrm>
        </p:spPr>
        <p:txBody>
          <a:bodyPr/>
          <a:lstStyle/>
          <a:p>
            <a:r>
              <a:rPr lang="ru-RU" dirty="0"/>
              <a:t>Кому подойдет профессия реставратор </a:t>
            </a:r>
            <a:r>
              <a:rPr lang="ru-RU" dirty="0" smtClean="0"/>
              <a:t>строительный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64" y="2132856"/>
            <a:ext cx="4210479" cy="2813750"/>
          </a:xfrm>
          <a:prstGeom prst="rect">
            <a:avLst/>
          </a:prstGeom>
        </p:spPr>
      </p:pic>
      <p:sp>
        <p:nvSpPr>
          <p:cNvPr id="7" name="Объект 5"/>
          <p:cNvSpPr txBox="1">
            <a:spLocks/>
          </p:cNvSpPr>
          <p:nvPr/>
        </p:nvSpPr>
        <p:spPr>
          <a:xfrm>
            <a:off x="477948" y="1700808"/>
            <a:ext cx="4373492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32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i="1" dirty="0" smtClean="0">
                <a:solidFill>
                  <a:schemeClr val="tx1"/>
                </a:solidFill>
              </a:rPr>
              <a:t>Имеют интерес к истории и культурному наследию</a:t>
            </a:r>
          </a:p>
          <a:p>
            <a:r>
              <a:rPr lang="ru-RU" sz="1800" b="1" i="1" dirty="0" smtClean="0">
                <a:solidFill>
                  <a:schemeClr val="tx1"/>
                </a:solidFill>
              </a:rPr>
              <a:t>Обладают творческим мышлением</a:t>
            </a:r>
          </a:p>
          <a:p>
            <a:r>
              <a:rPr lang="ru-RU" sz="1800" b="1" i="1" dirty="0" smtClean="0">
                <a:solidFill>
                  <a:schemeClr val="tx1"/>
                </a:solidFill>
              </a:rPr>
              <a:t>Имеют технические навыки</a:t>
            </a:r>
          </a:p>
          <a:p>
            <a:r>
              <a:rPr lang="ru-RU" sz="1800" b="1" i="1" dirty="0" smtClean="0">
                <a:solidFill>
                  <a:schemeClr val="tx1"/>
                </a:solidFill>
              </a:rPr>
              <a:t>Обладают вниманием к деталям</a:t>
            </a:r>
          </a:p>
          <a:p>
            <a:r>
              <a:rPr lang="ru-RU" sz="1800" b="1" i="1" dirty="0" smtClean="0">
                <a:solidFill>
                  <a:schemeClr val="tx1"/>
                </a:solidFill>
              </a:rPr>
              <a:t>Интересуются искусством и архитектурой</a:t>
            </a:r>
          </a:p>
          <a:p>
            <a:r>
              <a:rPr lang="ru-RU" sz="1800" b="1" i="1" dirty="0" smtClean="0">
                <a:solidFill>
                  <a:schemeClr val="tx1"/>
                </a:solidFill>
              </a:rPr>
              <a:t>Способны работать в коллективе</a:t>
            </a:r>
          </a:p>
          <a:p>
            <a:r>
              <a:rPr lang="ru-RU" sz="1800" b="1" i="1" dirty="0" smtClean="0">
                <a:solidFill>
                  <a:schemeClr val="tx1"/>
                </a:solidFill>
              </a:rPr>
              <a:t>Имеют терпение и выдержку</a:t>
            </a:r>
          </a:p>
          <a:p>
            <a:r>
              <a:rPr lang="ru-RU" sz="1800" b="1" i="1" dirty="0" smtClean="0">
                <a:solidFill>
                  <a:schemeClr val="tx1"/>
                </a:solidFill>
              </a:rPr>
              <a:t>Уважают этику и нормы сохранения культурного наследия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51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367808" y="2286275"/>
            <a:ext cx="7272808" cy="3674248"/>
          </a:xfrm>
        </p:spPr>
        <p:txBody>
          <a:bodyPr>
            <a:noAutofit/>
          </a:bodyPr>
          <a:lstStyle/>
          <a:p>
            <a:pPr marL="45720" indent="0"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Профессия </a:t>
            </a:r>
            <a:r>
              <a:rPr lang="ru-RU" sz="2000" b="1" dirty="0">
                <a:solidFill>
                  <a:schemeClr val="tx1"/>
                </a:solidFill>
              </a:rPr>
              <a:t>реставратора строительного в России является востребованной по нескольким </a:t>
            </a:r>
            <a:r>
              <a:rPr lang="ru-RU" sz="2000" b="1" dirty="0" smtClean="0">
                <a:solidFill>
                  <a:schemeClr val="tx1"/>
                </a:solidFill>
              </a:rPr>
              <a:t>причинам:</a:t>
            </a:r>
          </a:p>
          <a:p>
            <a:pPr marL="45720" indent="0">
              <a:lnSpc>
                <a:spcPct val="120000"/>
              </a:lnSpc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реставраторы </a:t>
            </a:r>
            <a:r>
              <a:rPr lang="ru-RU" sz="2000" b="1" dirty="0">
                <a:solidFill>
                  <a:schemeClr val="tx1"/>
                </a:solidFill>
              </a:rPr>
              <a:t>способствуют </a:t>
            </a:r>
            <a:r>
              <a:rPr lang="ru-RU" sz="2000" b="1" dirty="0" smtClean="0">
                <a:solidFill>
                  <a:schemeClr val="tx1"/>
                </a:solidFill>
              </a:rPr>
              <a:t>сохранению</a:t>
            </a:r>
            <a:r>
              <a:rPr lang="ru-RU" sz="2000" b="1" dirty="0">
                <a:solidFill>
                  <a:schemeClr val="tx1"/>
                </a:solidFill>
              </a:rPr>
              <a:t> для будущих поколений </a:t>
            </a:r>
            <a:r>
              <a:rPr lang="ru-RU" sz="2000" b="1" dirty="0" smtClean="0">
                <a:solidFill>
                  <a:schemeClr val="tx1"/>
                </a:solidFill>
              </a:rPr>
              <a:t>богатого исторического и культурного наследия России;</a:t>
            </a:r>
            <a:endParaRPr lang="ru-RU" sz="20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000" b="1" i="1" dirty="0">
                <a:solidFill>
                  <a:schemeClr val="tx1"/>
                </a:solidFill>
              </a:rPr>
              <a:t> </a:t>
            </a:r>
            <a:r>
              <a:rPr lang="ru-RU" sz="2000" b="1" i="1" dirty="0">
                <a:solidFill>
                  <a:schemeClr val="tx1"/>
                </a:solidFill>
              </a:rPr>
              <a:t>в</a:t>
            </a:r>
            <a:r>
              <a:rPr lang="ru-RU" sz="2000" b="1" dirty="0" smtClean="0">
                <a:solidFill>
                  <a:schemeClr val="tx1"/>
                </a:solidFill>
              </a:rPr>
              <a:t>осстановленные исторические </a:t>
            </a:r>
            <a:r>
              <a:rPr lang="ru-RU" sz="2000" b="1" dirty="0">
                <a:solidFill>
                  <a:schemeClr val="tx1"/>
                </a:solidFill>
              </a:rPr>
              <a:t>памятники привлекают туристов, что способствует развитию туристической </a:t>
            </a:r>
            <a:r>
              <a:rPr lang="ru-RU" sz="2000" b="1" dirty="0" smtClean="0">
                <a:solidFill>
                  <a:schemeClr val="tx1"/>
                </a:solidFill>
              </a:rPr>
              <a:t>индустрии.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9536" y="476672"/>
            <a:ext cx="8381260" cy="1054394"/>
          </a:xfrm>
        </p:spPr>
        <p:txBody>
          <a:bodyPr/>
          <a:lstStyle/>
          <a:p>
            <a:r>
              <a:rPr lang="ru-RU" dirty="0"/>
              <a:t>Востребованность реставратора строительного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2132856"/>
            <a:ext cx="2880320" cy="382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892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restavrato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44624"/>
            <a:ext cx="11809312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56040" y="980728"/>
            <a:ext cx="3816424" cy="1645920"/>
          </a:xfrm>
          <a:solidFill>
            <a:srgbClr val="C85A44"/>
          </a:solidFill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912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397</TotalTime>
  <Words>58</Words>
  <Application>Microsoft Office PowerPoint</Application>
  <PresentationFormat>Широкоэкранный</PresentationFormat>
  <Paragraphs>24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Franklin Gothic Medium</vt:lpstr>
      <vt:lpstr>Wingdings</vt:lpstr>
      <vt:lpstr>Wingdings 2</vt:lpstr>
      <vt:lpstr>Сетка</vt:lpstr>
      <vt:lpstr>Реставратор строительный</vt:lpstr>
      <vt:lpstr>Что такое реставратор строительный</vt:lpstr>
      <vt:lpstr>Чем занимается реставратор строительный</vt:lpstr>
      <vt:lpstr>Кому подойдет профессия реставратор строительный</vt:lpstr>
      <vt:lpstr>Востребованность реставратора строительного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Реставратор строительный</dc:title>
  <dc:creator>User</dc:creator>
  <cp:lastModifiedBy>user-pc05</cp:lastModifiedBy>
  <cp:revision>17</cp:revision>
  <dcterms:created xsi:type="dcterms:W3CDTF">2024-01-17T13:58:09Z</dcterms:created>
  <dcterms:modified xsi:type="dcterms:W3CDTF">2024-02-01T11:31:33Z</dcterms:modified>
</cp:coreProperties>
</file>