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8" r:id="rId1"/>
  </p:sldMasterIdLst>
  <p:sldIdLst>
    <p:sldId id="256" r:id="rId2"/>
    <p:sldId id="257" r:id="rId3"/>
    <p:sldId id="263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9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144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67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088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23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2664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59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167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090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353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0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348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582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686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96DFF08F-DC6B-4601-B491-B0F83F6DD2DA}" type="datetimeFigureOut">
              <a:rPr lang="en-US" smtClean="0"/>
              <a:t>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94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2/5/2024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3807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55" r:id="rId7"/>
    <p:sldLayoutId id="2147483856" r:id="rId8"/>
    <p:sldLayoutId id="2147483857" r:id="rId9"/>
    <p:sldLayoutId id="2147483858" r:id="rId10"/>
    <p:sldLayoutId id="2147483859" r:id="rId11"/>
    <p:sldLayoutId id="2147483860" r:id="rId12"/>
    <p:sldLayoutId id="2147483861" r:id="rId13"/>
    <p:sldLayoutId id="2147483862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Садово-парковое </a:t>
            </a:r>
            <a:r>
              <a:rPr lang="ru-RU" sz="5400" dirty="0"/>
              <a:t>и ландшафтное строительство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Все о специальности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06491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Сведения о </a:t>
            </a:r>
            <a:r>
              <a:rPr lang="ru-RU" dirty="0" smtClean="0"/>
              <a:t>специальности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946" y="2071816"/>
            <a:ext cx="7620001" cy="4786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Деятельность техника </a:t>
            </a:r>
            <a:r>
              <a:rPr lang="ru-RU" dirty="0"/>
              <a:t>садово-паркового и ландшафтного строительства – организация и обеспечение работ по садово-парковому и ландшафтному </a:t>
            </a:r>
            <a:r>
              <a:rPr lang="ru-RU" dirty="0" smtClean="0"/>
              <a:t>строительству</a:t>
            </a:r>
          </a:p>
          <a:p>
            <a:pPr marL="0" indent="0">
              <a:buNone/>
            </a:pPr>
            <a:r>
              <a:rPr lang="ru-RU" dirty="0" smtClean="0"/>
              <a:t>Что делает техник:</a:t>
            </a:r>
          </a:p>
          <a:p>
            <a:r>
              <a:rPr lang="ru-RU" dirty="0" smtClean="0"/>
              <a:t>проектирует </a:t>
            </a:r>
            <a:r>
              <a:rPr lang="ru-RU" dirty="0"/>
              <a:t>объекты садово-паркового и ландшафтного </a:t>
            </a:r>
            <a:r>
              <a:rPr lang="ru-RU" dirty="0" smtClean="0"/>
              <a:t>строительства; </a:t>
            </a:r>
          </a:p>
          <a:p>
            <a:r>
              <a:rPr lang="ru-RU" dirty="0" smtClean="0"/>
              <a:t>проводит работы </a:t>
            </a:r>
            <a:r>
              <a:rPr lang="ru-RU" dirty="0"/>
              <a:t>по садово-парковому и ландшафтному </a:t>
            </a:r>
            <a:r>
              <a:rPr lang="ru-RU" dirty="0" smtClean="0"/>
              <a:t>строительству; </a:t>
            </a:r>
          </a:p>
          <a:p>
            <a:r>
              <a:rPr lang="ru-RU" dirty="0" smtClean="0"/>
              <a:t>внедряет </a:t>
            </a:r>
            <a:r>
              <a:rPr lang="ru-RU" dirty="0"/>
              <a:t>современные технологии садово-паркового и ландшафтного </a:t>
            </a:r>
            <a:r>
              <a:rPr lang="ru-RU" dirty="0" smtClean="0"/>
              <a:t>строительства; </a:t>
            </a:r>
          </a:p>
          <a:p>
            <a:r>
              <a:rPr lang="ru-RU" dirty="0" smtClean="0"/>
              <a:t>консультирует </a:t>
            </a:r>
            <a:r>
              <a:rPr lang="ru-RU" dirty="0"/>
              <a:t>заказчиков по вопросам садово-паркового и ландшафтного строительства.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941" y="2328541"/>
            <a:ext cx="3282718" cy="386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343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1967" y="27991"/>
            <a:ext cx="11930164" cy="1716833"/>
          </a:xfrm>
        </p:spPr>
        <p:txBody>
          <a:bodyPr/>
          <a:lstStyle/>
          <a:p>
            <a:r>
              <a:rPr lang="ru-RU" sz="3200" dirty="0"/>
              <a:t>Востребованность </a:t>
            </a:r>
            <a:r>
              <a:rPr lang="ru-RU" sz="3200" dirty="0" smtClean="0"/>
              <a:t>на рынке </a:t>
            </a:r>
            <a:r>
              <a:rPr lang="ru-RU" sz="3200" dirty="0"/>
              <a:t>труда </a:t>
            </a:r>
            <a:r>
              <a:rPr lang="ru-RU" sz="3200" dirty="0" smtClean="0"/>
              <a:t>техника </a:t>
            </a:r>
            <a:r>
              <a:rPr lang="ru-RU" sz="3200" dirty="0"/>
              <a:t>садово-паркового и ландшафтного строительства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6" name="Текст 5"/>
          <p:cNvSpPr txBox="1">
            <a:spLocks/>
          </p:cNvSpPr>
          <p:nvPr/>
        </p:nvSpPr>
        <p:spPr>
          <a:xfrm>
            <a:off x="93134" y="2537927"/>
            <a:ext cx="6979470" cy="3873999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 smtClean="0"/>
              <a:t>Специальность является востребованной, так как современному миру не обойтись без профессионалов, делающих все для улучшения окружающей человека среды. </a:t>
            </a:r>
          </a:p>
          <a:p>
            <a:r>
              <a:rPr lang="ru-RU" sz="1600" dirty="0" smtClean="0"/>
              <a:t>Многие крупные застройщики сегодня пользуются услугами ландшафтных дизайнеров.</a:t>
            </a:r>
            <a:r>
              <a:rPr lang="ru-RU" sz="1600" dirty="0"/>
              <a:t> </a:t>
            </a:r>
            <a:endParaRPr lang="ru-RU" sz="1600" dirty="0" smtClean="0"/>
          </a:p>
          <a:p>
            <a:r>
              <a:rPr lang="ru-RU" sz="1600" dirty="0" smtClean="0"/>
              <a:t>Муниципальные предприятия, занимающиеся благоустройством </a:t>
            </a:r>
            <a:r>
              <a:rPr lang="ru-RU" sz="1600"/>
              <a:t>различных </a:t>
            </a:r>
            <a:r>
              <a:rPr lang="ru-RU" sz="1600" smtClean="0"/>
              <a:t>территорий, </a:t>
            </a:r>
            <a:r>
              <a:rPr lang="ru-RU" sz="1600" dirty="0" smtClean="0"/>
              <a:t>приглашают на работу .</a:t>
            </a:r>
          </a:p>
          <a:p>
            <a:r>
              <a:rPr lang="ru-RU" sz="1600" dirty="0" smtClean="0"/>
              <a:t>Услуги </a:t>
            </a:r>
            <a:r>
              <a:rPr lang="ru-RU" sz="1600" dirty="0"/>
              <a:t>техника садово-паркового и ландшафтного </a:t>
            </a:r>
            <a:r>
              <a:rPr lang="ru-RU" sz="1600" dirty="0" smtClean="0"/>
              <a:t>строительства востребованы и гражданами, которые благоустраивают свои дачные участки и придомовые территории</a:t>
            </a:r>
          </a:p>
          <a:p>
            <a:endParaRPr lang="ru-RU" sz="1600" dirty="0" smtClean="0"/>
          </a:p>
        </p:txBody>
      </p:sp>
      <p:pic>
        <p:nvPicPr>
          <p:cNvPr id="10" name="Объект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66918" y="2537927"/>
            <a:ext cx="4875213" cy="357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88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9989" y="2057401"/>
            <a:ext cx="6052323" cy="770967"/>
          </a:xfrm>
        </p:spPr>
        <p:txBody>
          <a:bodyPr/>
          <a:lstStyle/>
          <a:p>
            <a:r>
              <a:rPr lang="ru-RU" dirty="0" smtClean="0"/>
              <a:t>Техник должен знать: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6"/>
          </p:nvPr>
        </p:nvSpPr>
        <p:spPr>
          <a:xfrm>
            <a:off x="7208781" y="1010291"/>
            <a:ext cx="4749585" cy="509394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строительные </a:t>
            </a:r>
            <a:r>
              <a:rPr lang="ru-RU" dirty="0"/>
              <a:t>нормы и правила проектирования благоустройства территорий;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технологию и агротехнику садово-паркового строительства и методы ухода за зелеными насаждениями;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основные </a:t>
            </a:r>
            <a:r>
              <a:rPr lang="ru-RU" dirty="0"/>
              <a:t>принципы </a:t>
            </a:r>
            <a:r>
              <a:rPr lang="ru-RU" dirty="0" smtClean="0"/>
              <a:t>правильного благоустройства территории;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общие принципы </a:t>
            </a:r>
            <a:r>
              <a:rPr lang="ru-RU" dirty="0" smtClean="0"/>
              <a:t>проектирования;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основы </a:t>
            </a:r>
            <a:r>
              <a:rPr lang="ru-RU" dirty="0"/>
              <a:t>организации деятельности объектов зеленого строительства;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трудовое </a:t>
            </a:r>
            <a:r>
              <a:rPr lang="ru-RU" dirty="0"/>
              <a:t>законодательство, правила и нормы охраны труда, меры по охране и защите окружающей среды.</a:t>
            </a:r>
          </a:p>
        </p:txBody>
      </p:sp>
    </p:spTree>
    <p:extLst>
      <p:ext uri="{BB962C8B-B14F-4D97-AF65-F5344CB8AC3E}">
        <p14:creationId xmlns:p14="http://schemas.microsoft.com/office/powerpoint/2010/main" val="3225101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2" y="1989667"/>
            <a:ext cx="6632602" cy="848947"/>
          </a:xfrm>
        </p:spPr>
        <p:txBody>
          <a:bodyPr/>
          <a:lstStyle/>
          <a:p>
            <a:r>
              <a:rPr lang="ru-RU" dirty="0" smtClean="0"/>
              <a:t>Техник должен уметь: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7427096" y="918466"/>
            <a:ext cx="4308389" cy="5379697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/>
              <a:t>обеспечивать производство работ по садово-парковому строительству на объектах и территориях с учетом существующей агротехники производства работ;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проводить </a:t>
            </a:r>
            <a:r>
              <a:rPr lang="ru-RU" sz="1600" dirty="0"/>
              <a:t>оценку объекта озеленения по конструктивным элементам;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/>
              <a:t>составлять ведомости объемов работ на ремонт; </a:t>
            </a:r>
            <a:endParaRPr lang="ru-RU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составлять </a:t>
            </a:r>
            <a:r>
              <a:rPr lang="ru-RU" sz="1600" dirty="0"/>
              <a:t>сметы на строительство объектов и уход за ними;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/>
              <a:t>анализировать и оценивать состояние техники безопасности на объектах; </a:t>
            </a:r>
            <a:endParaRPr lang="ru-RU" sz="16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smtClean="0"/>
              <a:t>использовать </a:t>
            </a:r>
            <a:r>
              <a:rPr lang="ru-RU" sz="1600" dirty="0"/>
              <a:t>информационные технологии в профессиональной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311047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63263" y="446179"/>
            <a:ext cx="11207578" cy="1062038"/>
          </a:xfrm>
        </p:spPr>
        <p:txBody>
          <a:bodyPr/>
          <a:lstStyle/>
          <a:p>
            <a:r>
              <a:rPr lang="ru-RU" sz="3200" dirty="0" smtClean="0"/>
              <a:t>Профессиональные качества специалиста </a:t>
            </a:r>
            <a:br>
              <a:rPr lang="ru-RU" sz="3200" dirty="0" smtClean="0"/>
            </a:br>
            <a:r>
              <a:rPr lang="ru-RU" sz="3200" dirty="0" smtClean="0"/>
              <a:t>садово-паркового </a:t>
            </a:r>
            <a:r>
              <a:rPr lang="ru-RU" sz="3200" dirty="0"/>
              <a:t>и ландшафтного строительства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94747" y="1960657"/>
            <a:ext cx="6396681" cy="2802794"/>
          </a:xfrm>
        </p:spPr>
        <p:txBody>
          <a:bodyPr numCol="2"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/>
              <a:t>Способности:</a:t>
            </a:r>
          </a:p>
          <a:p>
            <a:r>
              <a:rPr lang="ru-RU" dirty="0" smtClean="0"/>
              <a:t>творческие </a:t>
            </a:r>
            <a:r>
              <a:rPr lang="ru-RU" dirty="0"/>
              <a:t>способности;</a:t>
            </a:r>
          </a:p>
          <a:p>
            <a:r>
              <a:rPr lang="ru-RU" dirty="0"/>
              <a:t>художественные способности;</a:t>
            </a:r>
          </a:p>
          <a:p>
            <a:r>
              <a:rPr lang="ru-RU" dirty="0"/>
              <a:t>умение донести, передать основной замысел (идею) с помощью графического изображения, макета;</a:t>
            </a:r>
          </a:p>
          <a:p>
            <a:r>
              <a:rPr lang="ru-RU" dirty="0"/>
              <a:t>аналитические способности;</a:t>
            </a:r>
          </a:p>
          <a:p>
            <a:r>
              <a:rPr lang="ru-RU" dirty="0"/>
              <a:t>высокий уровень развития воображения;</a:t>
            </a:r>
          </a:p>
          <a:p>
            <a:r>
              <a:rPr lang="ru-RU" dirty="0" smtClean="0"/>
              <a:t>хорошее </a:t>
            </a:r>
            <a:r>
              <a:rPr lang="ru-RU" dirty="0"/>
              <a:t>зрение и глазомер;</a:t>
            </a:r>
          </a:p>
          <a:p>
            <a:r>
              <a:rPr lang="ru-RU" dirty="0"/>
              <a:t>чувство гармонии и вкуса.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277232" y="1960657"/>
            <a:ext cx="5857103" cy="2802794"/>
          </a:xfrm>
        </p:spPr>
        <p:txBody>
          <a:bodyPr numCol="2">
            <a:normAutofit fontScale="92500" lnSpcReduction="20000"/>
          </a:bodyPr>
          <a:lstStyle/>
          <a:p>
            <a:pPr marL="0" indent="0">
              <a:buNone/>
            </a:pPr>
            <a:r>
              <a:rPr lang="ru-RU" b="1" u="sng" dirty="0"/>
              <a:t>Личностные качества, интересы и склонности:</a:t>
            </a:r>
          </a:p>
          <a:p>
            <a:r>
              <a:rPr lang="ru-RU" dirty="0"/>
              <a:t>открытость для восприятия нового;</a:t>
            </a:r>
          </a:p>
          <a:p>
            <a:r>
              <a:rPr lang="ru-RU" dirty="0"/>
              <a:t>о</a:t>
            </a:r>
            <a:r>
              <a:rPr lang="ru-RU" dirty="0" smtClean="0"/>
              <a:t>ригинальность мышления</a:t>
            </a:r>
            <a:endParaRPr lang="ru-RU" dirty="0"/>
          </a:p>
          <a:p>
            <a:r>
              <a:rPr lang="ru-RU" dirty="0" smtClean="0"/>
              <a:t>находчивость;</a:t>
            </a:r>
            <a:endParaRPr lang="ru-RU" dirty="0"/>
          </a:p>
          <a:p>
            <a:r>
              <a:rPr lang="ru-RU" dirty="0" smtClean="0"/>
              <a:t>самостоятельность</a:t>
            </a:r>
            <a:r>
              <a:rPr lang="ru-RU" dirty="0"/>
              <a:t>;</a:t>
            </a:r>
          </a:p>
          <a:p>
            <a:r>
              <a:rPr lang="ru-RU" dirty="0" smtClean="0"/>
              <a:t>ответственность</a:t>
            </a:r>
            <a:r>
              <a:rPr lang="ru-RU" dirty="0"/>
              <a:t>;</a:t>
            </a:r>
          </a:p>
          <a:p>
            <a:r>
              <a:rPr lang="ru-RU" dirty="0" smtClean="0"/>
              <a:t>наблюдательность</a:t>
            </a:r>
            <a:r>
              <a:rPr lang="ru-RU" dirty="0"/>
              <a:t>;</a:t>
            </a:r>
          </a:p>
          <a:p>
            <a:r>
              <a:rPr lang="ru-RU" dirty="0"/>
              <a:t>терпеливость;</a:t>
            </a:r>
          </a:p>
          <a:p>
            <a:r>
              <a:rPr lang="ru-RU" dirty="0"/>
              <a:t>усидчивость;</a:t>
            </a:r>
          </a:p>
          <a:p>
            <a:r>
              <a:rPr lang="ru-RU" dirty="0" smtClean="0"/>
              <a:t>коммуникабельность</a:t>
            </a:r>
            <a:r>
              <a:rPr lang="ru-RU" dirty="0"/>
              <a:t>;</a:t>
            </a:r>
          </a:p>
          <a:p>
            <a:r>
              <a:rPr lang="ru-RU" dirty="0"/>
              <a:t>умение считаться с ситуацией и другими людьми.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304" y="4775967"/>
            <a:ext cx="3116112" cy="18954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0365" y="4769709"/>
            <a:ext cx="3116112" cy="19017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9495" y="4769709"/>
            <a:ext cx="3116112" cy="190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50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336324" y="5313405"/>
            <a:ext cx="7928002" cy="1034444"/>
          </a:xfrm>
          <a:solidFill>
            <a:schemeClr val="accent1"/>
          </a:solidFill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4806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Цитаты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Цитаты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Цитаты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TM03457503[[fn=Цитаты]]</Template>
  <TotalTime>169</TotalTime>
  <Words>279</Words>
  <Application>Microsoft Office PowerPoint</Application>
  <PresentationFormat>Широкоэкранный</PresentationFormat>
  <Paragraphs>49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Wingdings</vt:lpstr>
      <vt:lpstr>Wingdings 2</vt:lpstr>
      <vt:lpstr>Цитаты</vt:lpstr>
      <vt:lpstr>Садово-парковое и ландшафтное строительство</vt:lpstr>
      <vt:lpstr>Сведения о специальности</vt:lpstr>
      <vt:lpstr>Востребованность на рынке труда техника садово-паркового и ландшафтного строительства </vt:lpstr>
      <vt:lpstr>Техник должен знать:</vt:lpstr>
      <vt:lpstr>Техник должен уметь:</vt:lpstr>
      <vt:lpstr>Профессиональные качества специалиста  садово-паркового и ландшафтного строительства 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Садово-парковое и ландшафтное строительство</dc:title>
  <dc:creator>user-pc02</dc:creator>
  <cp:lastModifiedBy>user-pc05</cp:lastModifiedBy>
  <cp:revision>25</cp:revision>
  <dcterms:created xsi:type="dcterms:W3CDTF">2024-01-19T07:27:11Z</dcterms:created>
  <dcterms:modified xsi:type="dcterms:W3CDTF">2024-02-05T05:49:02Z</dcterms:modified>
</cp:coreProperties>
</file>