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59" r:id="rId3"/>
    <p:sldId id="260" r:id="rId4"/>
    <p:sldId id="263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E8B91-BBBD-4625-A814-133B4971BEB6}" type="datetimeFigureOut">
              <a:rPr lang="ru-RU" smtClean="0"/>
              <a:t>07.02.2024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E6EAC-0CEC-4EA5-A371-423BBBB90F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5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3E6EAC-0CEC-4EA5-A371-423BBBB90F7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773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2542" y="1871131"/>
            <a:ext cx="7183394" cy="1515533"/>
          </a:xfrm>
        </p:spPr>
        <p:txBody>
          <a:bodyPr/>
          <a:lstStyle/>
          <a:p>
            <a:r>
              <a:rPr lang="ru-RU" dirty="0" smtClean="0"/>
              <a:t>Технология переработки древесины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Все о специальности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249926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Кто такой </a:t>
            </a:r>
            <a:r>
              <a:rPr lang="ru-RU" dirty="0" smtClean="0"/>
              <a:t>техник-технолог </a:t>
            </a:r>
            <a:r>
              <a:rPr lang="ru-RU" dirty="0"/>
              <a:t>переработки </a:t>
            </a:r>
            <a:r>
              <a:rPr lang="ru-RU" dirty="0" smtClean="0"/>
              <a:t>древесины?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11006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/>
              <a:t>Техник-технолог переработки </a:t>
            </a:r>
            <a:r>
              <a:rPr lang="ru-RU" b="1" dirty="0"/>
              <a:t>древесины </a:t>
            </a:r>
            <a:r>
              <a:rPr lang="ru-RU" dirty="0"/>
              <a:t>- это </a:t>
            </a:r>
            <a:r>
              <a:rPr lang="ru-RU" dirty="0" smtClean="0"/>
              <a:t>профессионал, </a:t>
            </a:r>
            <a:r>
              <a:rPr lang="ru-RU" dirty="0"/>
              <a:t>владеющий технологиями производства </a:t>
            </a:r>
            <a:r>
              <a:rPr lang="ru-RU" dirty="0" smtClean="0"/>
              <a:t>изделий из дерева.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172" y="3747301"/>
            <a:ext cx="3731557" cy="2332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508" y="3747301"/>
            <a:ext cx="3731557" cy="23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5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занимается специалист?</a:t>
            </a:r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766118" y="2560319"/>
            <a:ext cx="6466893" cy="3972285"/>
          </a:xfrm>
        </p:spPr>
        <p:txBody>
          <a:bodyPr>
            <a:normAutofit fontScale="77500" lnSpcReduction="20000"/>
          </a:bodyPr>
          <a:lstStyle/>
          <a:p>
            <a:r>
              <a:rPr lang="ru-RU" sz="3200" dirty="0" smtClean="0"/>
              <a:t>организует </a:t>
            </a:r>
            <a:r>
              <a:rPr lang="ru-RU" sz="3200" dirty="0"/>
              <a:t>работы деревообрабатывающих </a:t>
            </a:r>
            <a:r>
              <a:rPr lang="ru-RU" sz="3200" dirty="0" smtClean="0"/>
              <a:t>производств;</a:t>
            </a:r>
            <a:endParaRPr lang="ru-RU" sz="3200" dirty="0"/>
          </a:p>
          <a:p>
            <a:r>
              <a:rPr lang="ru-RU" sz="3200" dirty="0"/>
              <a:t>р</a:t>
            </a:r>
            <a:r>
              <a:rPr lang="ru-RU" sz="3200" dirty="0" smtClean="0"/>
              <a:t>азрабатывает технологические процессы;</a:t>
            </a:r>
          </a:p>
          <a:p>
            <a:r>
              <a:rPr lang="ru-RU" sz="3200" dirty="0" smtClean="0"/>
              <a:t>контролирует </a:t>
            </a:r>
            <a:r>
              <a:rPr lang="ru-RU" sz="3200" dirty="0"/>
              <a:t>и анализирует качество сырья, материалов, готовой </a:t>
            </a:r>
            <a:r>
              <a:rPr lang="ru-RU" sz="3200" dirty="0" smtClean="0"/>
              <a:t>продукции;</a:t>
            </a:r>
            <a:endParaRPr lang="ru-RU" sz="3200" dirty="0"/>
          </a:p>
          <a:p>
            <a:r>
              <a:rPr lang="ru-RU" sz="3200" dirty="0" smtClean="0"/>
              <a:t>выявляет </a:t>
            </a:r>
            <a:r>
              <a:rPr lang="ru-RU" sz="3200" dirty="0"/>
              <a:t>причины брака </a:t>
            </a:r>
            <a:r>
              <a:rPr lang="ru-RU" sz="3200" dirty="0" smtClean="0"/>
              <a:t>продукции;</a:t>
            </a:r>
            <a:endParaRPr lang="ru-RU" sz="3200" dirty="0"/>
          </a:p>
          <a:p>
            <a:r>
              <a:rPr lang="ru-RU" sz="3200" dirty="0" smtClean="0"/>
              <a:t>проводит </a:t>
            </a:r>
            <a:r>
              <a:rPr lang="ru-RU" sz="3200" dirty="0"/>
              <a:t>необходимые технологические расчеты и оформляет техническую </a:t>
            </a:r>
            <a:r>
              <a:rPr lang="ru-RU" sz="3200" dirty="0" smtClean="0"/>
              <a:t>документацию</a:t>
            </a:r>
            <a:r>
              <a:rPr lang="ru-RU" sz="3200" dirty="0"/>
              <a:t>.</a:t>
            </a:r>
            <a:endParaRPr lang="ru-RU" sz="32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7399" y="3021639"/>
            <a:ext cx="3769199" cy="264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Востребованность техника-технолога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8447" y="2560319"/>
            <a:ext cx="6716969" cy="33944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Специалисты могут </a:t>
            </a:r>
            <a:r>
              <a:rPr lang="ru-RU" dirty="0"/>
              <a:t>работать:</a:t>
            </a:r>
          </a:p>
          <a:p>
            <a:r>
              <a:rPr lang="ru-RU" dirty="0"/>
              <a:t>на мебельных фабриках;</a:t>
            </a:r>
          </a:p>
          <a:p>
            <a:r>
              <a:rPr lang="ru-RU" dirty="0"/>
              <a:t>в столярно-строительных цехах;</a:t>
            </a:r>
          </a:p>
          <a:p>
            <a:r>
              <a:rPr lang="ru-RU" dirty="0" smtClean="0"/>
              <a:t>в </a:t>
            </a:r>
            <a:r>
              <a:rPr lang="ru-RU" dirty="0"/>
              <a:t>компаниях по выпуску декоративных изделий из древесины;</a:t>
            </a:r>
          </a:p>
          <a:p>
            <a:r>
              <a:rPr lang="ru-RU" dirty="0" smtClean="0"/>
              <a:t>на </a:t>
            </a:r>
            <a:r>
              <a:rPr lang="ru-RU" dirty="0"/>
              <a:t>лесозаготовительных предприятиях;</a:t>
            </a:r>
          </a:p>
          <a:p>
            <a:r>
              <a:rPr lang="ru-RU" dirty="0"/>
              <a:t>в конструкторских бюро.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015416" y="2560319"/>
            <a:ext cx="2665767" cy="339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44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Перспективы карьерного роста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433" y="2568558"/>
            <a:ext cx="2853404" cy="3310127"/>
          </a:xfrm>
          <a:prstGeom prst="rect">
            <a:avLst/>
          </a:prstGeom>
        </p:spPr>
      </p:pic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4497860" y="2568556"/>
            <a:ext cx="6730314" cy="3642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Специалисты работают:</a:t>
            </a:r>
          </a:p>
          <a:p>
            <a:r>
              <a:rPr lang="ru-RU" dirty="0"/>
              <a:t>техниками-технологами по лесозаготовке;</a:t>
            </a:r>
          </a:p>
          <a:p>
            <a:r>
              <a:rPr lang="ru-RU" dirty="0"/>
              <a:t>технологами по деревообработке;</a:t>
            </a:r>
          </a:p>
          <a:p>
            <a:r>
              <a:rPr lang="ru-RU" dirty="0"/>
              <a:t>мастерами участка;</a:t>
            </a:r>
          </a:p>
          <a:p>
            <a:r>
              <a:rPr lang="ru-RU" dirty="0"/>
              <a:t>операторами автоматических и полуавтоматических линий</a:t>
            </a:r>
            <a:r>
              <a:rPr lang="ru-RU" dirty="0" smtClean="0"/>
              <a:t>.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Техник-технолог, увлеченный своим делом, постоянно повышающий свою квалификацию, может стать руководителем одного из предприятий, связанных с переработкой древесины.</a:t>
            </a:r>
          </a:p>
        </p:txBody>
      </p:sp>
    </p:spTree>
    <p:extLst>
      <p:ext uri="{BB962C8B-B14F-4D97-AF65-F5344CB8AC3E}">
        <p14:creationId xmlns:p14="http://schemas.microsoft.com/office/powerpoint/2010/main" val="612470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07888" y="322927"/>
            <a:ext cx="797622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dirty="0" smtClean="0">
                <a:ln w="95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8000" b="1" dirty="0">
              <a:ln w="95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67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172</TotalTime>
  <Words>146</Words>
  <Application>Microsoft Office PowerPoint</Application>
  <PresentationFormat>Широкоэкранный</PresentationFormat>
  <Paragraphs>26</Paragraphs>
  <Slides>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Garamond</vt:lpstr>
      <vt:lpstr>Натуральные материалы</vt:lpstr>
      <vt:lpstr>Технология переработки древесины</vt:lpstr>
      <vt:lpstr>Кто такой техник-технолог переработки древесины?</vt:lpstr>
      <vt:lpstr>Чем занимается специалист?</vt:lpstr>
      <vt:lpstr>Востребованность техника-технолога</vt:lpstr>
      <vt:lpstr>Перспективы карьерного роста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Технология переработки древесины</dc:title>
  <dc:creator>user-pc02</dc:creator>
  <cp:lastModifiedBy>user-pc02</cp:lastModifiedBy>
  <cp:revision>14</cp:revision>
  <dcterms:created xsi:type="dcterms:W3CDTF">2024-01-19T09:30:32Z</dcterms:created>
  <dcterms:modified xsi:type="dcterms:W3CDTF">2024-02-07T06:42:10Z</dcterms:modified>
</cp:coreProperties>
</file>