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5" r:id="rId10"/>
    <p:sldId id="264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72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2/7/2024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Графический дизайнер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Все о профессии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4823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895150" y="127883"/>
            <a:ext cx="826810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48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Спасибо за внимание!</a:t>
            </a:r>
            <a:endParaRPr lang="ru-RU" sz="48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619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79525" y="283975"/>
            <a:ext cx="10820400" cy="1635441"/>
          </a:xfrm>
        </p:spPr>
        <p:txBody>
          <a:bodyPr/>
          <a:lstStyle/>
          <a:p>
            <a:r>
              <a:rPr lang="ru-RU" dirty="0"/>
              <a:t>Кто такой графический дизайнер и чем он занимается</a:t>
            </a:r>
            <a:br>
              <a:rPr lang="ru-RU" dirty="0"/>
            </a:b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757881" y="1532008"/>
            <a:ext cx="7084541" cy="3616641"/>
          </a:xfrm>
        </p:spPr>
        <p:txBody>
          <a:bodyPr>
            <a:normAutofit/>
          </a:bodyPr>
          <a:lstStyle/>
          <a:p>
            <a:r>
              <a:rPr lang="ru-RU" sz="2000" dirty="0"/>
              <a:t>Графический дизайнер — специалист, который создает визуальный </a:t>
            </a:r>
            <a:r>
              <a:rPr lang="ru-RU" sz="2000" dirty="0" smtClean="0"/>
              <a:t>материал, </a:t>
            </a:r>
            <a:r>
              <a:rPr lang="ru-RU" sz="2000" dirty="0"/>
              <a:t>чтобы передать </a:t>
            </a:r>
            <a:r>
              <a:rPr lang="ru-RU" sz="2000" dirty="0" smtClean="0"/>
              <a:t>какую-либо </a:t>
            </a:r>
            <a:r>
              <a:rPr lang="ru-RU" sz="2000" dirty="0"/>
              <a:t>информацию. В профессии совмещены </a:t>
            </a:r>
            <a:r>
              <a:rPr lang="ru-RU" sz="2000" dirty="0" smtClean="0"/>
              <a:t>и творчество, </a:t>
            </a:r>
            <a:r>
              <a:rPr lang="ru-RU" sz="2000" dirty="0"/>
              <a:t>и </a:t>
            </a:r>
            <a:r>
              <a:rPr lang="ru-RU" sz="2000" dirty="0" smtClean="0"/>
              <a:t>технологии.</a:t>
            </a:r>
          </a:p>
          <a:p>
            <a:r>
              <a:rPr lang="ru-RU" sz="2000" dirty="0"/>
              <a:t>Основная задача графического дизайна — донести до человека информацию с помощью изображения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2423" y="1643038"/>
            <a:ext cx="4127156" cy="2750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13404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5141" y="2403390"/>
            <a:ext cx="4114800" cy="1600200"/>
          </a:xfrm>
        </p:spPr>
        <p:txBody>
          <a:bodyPr>
            <a:normAutofit/>
          </a:bodyPr>
          <a:lstStyle/>
          <a:p>
            <a:r>
              <a:rPr lang="ru-RU" dirty="0" smtClean="0"/>
              <a:t>чем </a:t>
            </a:r>
            <a:r>
              <a:rPr lang="ru-RU" dirty="0"/>
              <a:t>занимаются графические дизайнеры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423948" y="1002133"/>
            <a:ext cx="6273781" cy="10161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 smtClean="0"/>
              <a:t>Работу графического дизайнера </a:t>
            </a:r>
            <a:r>
              <a:rPr lang="ru-RU" dirty="0"/>
              <a:t>можно разделить на семь крупных направлений</a:t>
            </a:r>
            <a:r>
              <a:rPr lang="ru-RU" dirty="0" smtClean="0"/>
              <a:t>:</a:t>
            </a:r>
          </a:p>
          <a:p>
            <a:pPr marL="0" indent="0">
              <a:buNone/>
            </a:pPr>
            <a:r>
              <a:rPr lang="ru-RU" b="1" dirty="0" smtClean="0"/>
              <a:t>1</a:t>
            </a:r>
            <a:r>
              <a:rPr lang="ru-RU" b="1" dirty="0"/>
              <a:t>. Дизайн логотипов и фирменных стилей для компаний и брендов.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3948" y="2403390"/>
            <a:ext cx="5148650" cy="3861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0738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685800" y="1807380"/>
            <a:ext cx="5334000" cy="4024125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2. Дизайн </a:t>
            </a:r>
            <a:r>
              <a:rPr lang="ru-RU" b="1" dirty="0" smtClean="0"/>
              <a:t>рекламы: объявлений</a:t>
            </a:r>
            <a:r>
              <a:rPr lang="ru-RU" b="1" dirty="0"/>
              <a:t>, баннеров, постеров.</a:t>
            </a:r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6131011" y="1807380"/>
            <a:ext cx="5334000" cy="4024125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3. Дизайн </a:t>
            </a:r>
            <a:r>
              <a:rPr lang="ru-RU" b="1" dirty="0" smtClean="0"/>
              <a:t>упаковки и этикеток.</a:t>
            </a:r>
            <a:endParaRPr lang="ru-RU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130023"/>
            <a:ext cx="4804021" cy="2701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1011" y="3130023"/>
            <a:ext cx="4808919" cy="2704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554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94189" y="1674441"/>
            <a:ext cx="5155489" cy="4024125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4. Дизайн </a:t>
            </a:r>
            <a:r>
              <a:rPr lang="ru-RU" b="1" dirty="0" smtClean="0"/>
              <a:t>каталогов</a:t>
            </a:r>
            <a:r>
              <a:rPr lang="ru-RU" b="1" dirty="0"/>
              <a:t>, книг, журналов, брошюр, открыток, визиток.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1988" y="1674440"/>
            <a:ext cx="4481383" cy="4024125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5. Дизайн навигации для городов и </a:t>
            </a:r>
            <a:r>
              <a:rPr lang="ru-RU" b="1" dirty="0" smtClean="0"/>
              <a:t>зданий.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189" y="3353394"/>
            <a:ext cx="5155489" cy="2899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988" y="3353393"/>
            <a:ext cx="4481383" cy="2899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1105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8423" y="1453414"/>
            <a:ext cx="5334000" cy="4024125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6. Дизайн </a:t>
            </a:r>
            <a:r>
              <a:rPr lang="ru-RU" b="1" dirty="0" smtClean="0"/>
              <a:t>шрифтов.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586086" y="1453414"/>
            <a:ext cx="5548249" cy="4024125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7. Дизайн </a:t>
            </a:r>
            <a:r>
              <a:rPr lang="ru-RU" b="1" dirty="0" smtClean="0"/>
              <a:t>шаблонов постов, рассылок</a:t>
            </a:r>
            <a:r>
              <a:rPr lang="ru-RU" b="1" dirty="0"/>
              <a:t> </a:t>
            </a:r>
            <a:r>
              <a:rPr lang="ru-RU" b="1" dirty="0" smtClean="0"/>
              <a:t>в социальных сетях.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6087" y="2575560"/>
            <a:ext cx="4200625" cy="4200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423" y="2575560"/>
            <a:ext cx="4730209" cy="3150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9534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48714" y="1010826"/>
            <a:ext cx="6010326" cy="795688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 smtClean="0"/>
              <a:t>Основные навыки графического дизайнера</a:t>
            </a:r>
            <a:endParaRPr lang="ru-RU" dirty="0"/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6667" r="6667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685800" y="2564395"/>
            <a:ext cx="6873240" cy="3086762"/>
          </a:xfrm>
        </p:spPr>
        <p:txBody>
          <a:bodyPr>
            <a:no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sz="2000" b="1" dirty="0" smtClean="0"/>
              <a:t>уметь составлять композиции;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sz="2000" b="1" dirty="0" smtClean="0"/>
              <a:t>подбирать гармоничные сочетания цветов;</a:t>
            </a:r>
            <a:r>
              <a:rPr lang="ru-RU" sz="2000" dirty="0" smtClean="0"/>
              <a:t>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sz="2000" b="1" dirty="0" smtClean="0"/>
              <a:t>соединять </a:t>
            </a:r>
            <a:r>
              <a:rPr lang="ru-RU" sz="2000" b="1" dirty="0"/>
              <a:t>шрифты и добавлять тексту </a:t>
            </a:r>
            <a:r>
              <a:rPr lang="ru-RU" sz="2000" b="1" dirty="0" smtClean="0"/>
              <a:t>настроение;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sz="2000" b="1" dirty="0" smtClean="0"/>
              <a:t>работать </a:t>
            </a:r>
            <a:r>
              <a:rPr lang="ru-RU" sz="2000" b="1" dirty="0"/>
              <a:t>в графических </a:t>
            </a:r>
            <a:r>
              <a:rPr lang="ru-RU" sz="2000" b="1" dirty="0" smtClean="0"/>
              <a:t>редакторах;</a:t>
            </a:r>
            <a:r>
              <a:rPr lang="ru-RU" sz="2000" dirty="0"/>
              <a:t> </a:t>
            </a:r>
            <a:endParaRPr lang="ru-RU" sz="2000" dirty="0" smtClean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sz="2000" b="1" dirty="0" smtClean="0"/>
              <a:t>понимать </a:t>
            </a:r>
            <a:r>
              <a:rPr lang="ru-RU" sz="2000" b="1" dirty="0"/>
              <a:t>цели своей работы и потребности </a:t>
            </a:r>
            <a:r>
              <a:rPr lang="ru-RU" sz="2000" b="1" dirty="0" smtClean="0"/>
              <a:t>клиентов;</a:t>
            </a:r>
            <a:endParaRPr lang="ru-RU" sz="2000" b="1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sz="2000" b="1" dirty="0" smtClean="0"/>
              <a:t>выгодно презентовать свою работу.</a:t>
            </a:r>
          </a:p>
        </p:txBody>
      </p:sp>
    </p:spTree>
    <p:extLst>
      <p:ext uri="{BB962C8B-B14F-4D97-AF65-F5344CB8AC3E}">
        <p14:creationId xmlns:p14="http://schemas.microsoft.com/office/powerpoint/2010/main" val="122424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214551" y="878140"/>
            <a:ext cx="6046573" cy="116189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Востребованность </a:t>
            </a:r>
            <a:r>
              <a:rPr lang="ru-RU" dirty="0"/>
              <a:t>графического дизайнера на рынке труда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214551" y="1694047"/>
            <a:ext cx="6565557" cy="3253338"/>
          </a:xfrm>
        </p:spPr>
        <p:txBody>
          <a:bodyPr>
            <a:normAutofit/>
          </a:bodyPr>
          <a:lstStyle/>
          <a:p>
            <a:r>
              <a:rPr lang="ru-RU" sz="2000" dirty="0"/>
              <a:t>Перечень организаций, в которых может работать этот специалист, довольно обширен. </a:t>
            </a:r>
            <a:endParaRPr lang="ru-RU" sz="2000" dirty="0" smtClean="0"/>
          </a:p>
          <a:p>
            <a:r>
              <a:rPr lang="ru-RU" sz="2000" dirty="0" smtClean="0"/>
              <a:t>Это </a:t>
            </a:r>
            <a:r>
              <a:rPr lang="ru-RU" sz="2000" dirty="0"/>
              <a:t>могут быть </a:t>
            </a:r>
            <a:r>
              <a:rPr lang="ru-RU" sz="2000" dirty="0" smtClean="0"/>
              <a:t>рекламные </a:t>
            </a:r>
            <a:r>
              <a:rPr lang="ru-RU" sz="2000" dirty="0"/>
              <a:t>агентства, дизайн-студии, </a:t>
            </a:r>
            <a:r>
              <a:rPr lang="ru-RU" sz="2000" dirty="0" smtClean="0"/>
              <a:t>издательства, промышленные предприятия, заинтересованные в рекламе своей продукции </a:t>
            </a:r>
            <a:r>
              <a:rPr lang="ru-RU" sz="2000" dirty="0"/>
              <a:t>и </a:t>
            </a:r>
            <a:r>
              <a:rPr lang="ru-RU" sz="2000" dirty="0" smtClean="0"/>
              <a:t>др</a:t>
            </a:r>
            <a:r>
              <a:rPr lang="ru-RU" sz="2000" dirty="0" smtClean="0"/>
              <a:t>.</a:t>
            </a:r>
            <a:endParaRPr lang="ru-RU" sz="2000" dirty="0" smtClean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146" y="721895"/>
            <a:ext cx="2913137" cy="4225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326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119080" y="721895"/>
            <a:ext cx="6377649" cy="1161896"/>
          </a:xfrm>
        </p:spPr>
        <p:txBody>
          <a:bodyPr>
            <a:normAutofit/>
          </a:bodyPr>
          <a:lstStyle/>
          <a:p>
            <a:r>
              <a:rPr lang="ru-RU" dirty="0" smtClean="0"/>
              <a:t>Карьерный рост </a:t>
            </a:r>
            <a:r>
              <a:rPr lang="ru-RU" dirty="0"/>
              <a:t>графического </a:t>
            </a:r>
            <a:r>
              <a:rPr lang="ru-RU" dirty="0" smtClean="0"/>
              <a:t>дизайнера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119080" y="1883791"/>
            <a:ext cx="6076142" cy="2769648"/>
          </a:xfrm>
        </p:spPr>
        <p:txBody>
          <a:bodyPr>
            <a:normAutofit fontScale="92500" lnSpcReduction="10000"/>
          </a:bodyPr>
          <a:lstStyle/>
          <a:p>
            <a:r>
              <a:rPr lang="ru-RU" sz="2000" dirty="0" smtClean="0"/>
              <a:t>Количество </a:t>
            </a:r>
            <a:r>
              <a:rPr lang="ru-RU" sz="2000" dirty="0"/>
              <a:t>реализованных проектов и </a:t>
            </a:r>
            <a:r>
              <a:rPr lang="ru-RU" sz="2000" dirty="0" smtClean="0"/>
              <a:t>грамотно составленное портфолио</a:t>
            </a:r>
            <a:r>
              <a:rPr lang="ru-RU" sz="2000" dirty="0"/>
              <a:t> </a:t>
            </a:r>
            <a:r>
              <a:rPr lang="ru-RU" sz="2000" dirty="0" smtClean="0"/>
              <a:t>помогут пройти путь от дизайнера до руководителя группы дизайнеров и дальше до директора рекламного агентства.</a:t>
            </a:r>
          </a:p>
          <a:p>
            <a:r>
              <a:rPr lang="ru-RU" sz="2000" dirty="0" smtClean="0"/>
              <a:t>Для </a:t>
            </a:r>
            <a:r>
              <a:rPr lang="ru-RU" sz="2000" dirty="0"/>
              <a:t>перехода на каждую последующую ступень карьерного роста графическому дизайнеру необходимо осваивать новые </a:t>
            </a:r>
            <a:r>
              <a:rPr lang="ru-RU" sz="2000" dirty="0" smtClean="0"/>
              <a:t>направления, </a:t>
            </a:r>
            <a:r>
              <a:rPr lang="ru-RU" sz="2000" dirty="0"/>
              <a:t>постоянно повышать сложность выполняемых </a:t>
            </a:r>
            <a:r>
              <a:rPr lang="ru-RU" sz="2000" dirty="0" smtClean="0"/>
              <a:t>задач, а также повышать свою квалификацию.</a:t>
            </a:r>
            <a:endParaRPr lang="ru-RU" sz="2000" dirty="0"/>
          </a:p>
        </p:txBody>
      </p:sp>
      <p:pic>
        <p:nvPicPr>
          <p:cNvPr id="1026" name="Picture 2" descr="https://img-s1.onedio.com/id-536b5009314716ee0c0c9fbd/rev-0/w-600/h-711/f-jpg/s-7d7a62c373a7242d450d507308f5b6aaea0ede8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262" y="879779"/>
            <a:ext cx="3289591" cy="3898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46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лед самолета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231</TotalTime>
  <Words>257</Words>
  <Application>Microsoft Office PowerPoint</Application>
  <PresentationFormat>Широкоэкранный</PresentationFormat>
  <Paragraphs>28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3" baseType="lpstr">
      <vt:lpstr>Arial</vt:lpstr>
      <vt:lpstr>Century Gothic</vt:lpstr>
      <vt:lpstr>След самолета</vt:lpstr>
      <vt:lpstr>Графический дизайнер</vt:lpstr>
      <vt:lpstr>Кто такой графический дизайнер и чем он занимается </vt:lpstr>
      <vt:lpstr>чем занимаются графические дизайнеры</vt:lpstr>
      <vt:lpstr>Презентация PowerPoint</vt:lpstr>
      <vt:lpstr>Презентация PowerPoint</vt:lpstr>
      <vt:lpstr>Презентация PowerPoint</vt:lpstr>
      <vt:lpstr>Основные навыки графического дизайнера</vt:lpstr>
      <vt:lpstr>Востребованность графического дизайнера на рынке труда</vt:lpstr>
      <vt:lpstr>Карьерный рост графического дизайнера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Графический дизайнер</dc:title>
  <dc:creator>user-pc02</dc:creator>
  <cp:lastModifiedBy>user-pc02</cp:lastModifiedBy>
  <cp:revision>21</cp:revision>
  <dcterms:created xsi:type="dcterms:W3CDTF">2024-01-18T05:31:42Z</dcterms:created>
  <dcterms:modified xsi:type="dcterms:W3CDTF">2024-02-07T05:56:02Z</dcterms:modified>
</cp:coreProperties>
</file>