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2"/>
  </p:notesMasterIdLst>
  <p:handoutMasterIdLst>
    <p:handoutMasterId r:id="rId13"/>
  </p:handoutMasterIdLst>
  <p:sldIdLst>
    <p:sldId id="267" r:id="rId5"/>
    <p:sldId id="283" r:id="rId6"/>
    <p:sldId id="278" r:id="rId7"/>
    <p:sldId id="279" r:id="rId8"/>
    <p:sldId id="284" r:id="rId9"/>
    <p:sldId id="286" r:id="rId10"/>
    <p:sldId id="285" r:id="rId1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9" autoAdjust="0"/>
  </p:normalViewPr>
  <p:slideViewPr>
    <p:cSldViewPr>
      <p:cViewPr varScale="1">
        <p:scale>
          <a:sx n="116" d="100"/>
          <a:sy n="116" d="100"/>
        </p:scale>
        <p:origin x="336" y="10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Группа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Группа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240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t>Стиль образца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01.08.2016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1884" y="2204864"/>
            <a:ext cx="9326132" cy="1584176"/>
          </a:xfrm>
        </p:spPr>
        <p:txBody>
          <a:bodyPr rtlCol="0">
            <a:noAutofit/>
          </a:bodyPr>
          <a:lstStyle/>
          <a:p>
            <a:pPr rtl="0"/>
            <a:r>
              <a:rPr lang="ru" sz="6600" dirty="0" smtClean="0"/>
              <a:t>ООО «Святобор»</a:t>
            </a:r>
            <a:endParaRPr lang="ru" sz="6600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132" y="1268760"/>
            <a:ext cx="4896544" cy="5128840"/>
          </a:xfrm>
        </p:spPr>
        <p:txBody>
          <a:bodyPr>
            <a:noAutofit/>
          </a:bodyPr>
          <a:lstStyle/>
          <a:p>
            <a:r>
              <a:rPr lang="ru-RU" sz="2000" u="sng" dirty="0" err="1"/>
              <a:t>Святобор</a:t>
            </a:r>
            <a:r>
              <a:rPr lang="ru-RU" sz="2000" dirty="0"/>
              <a:t> - один из высших Богов славян-язычников, который заведовал лесами и лесными угодьями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/>
              <a:t>Само имя </a:t>
            </a:r>
            <a:r>
              <a:rPr lang="ru-RU" sz="2000" dirty="0" err="1"/>
              <a:t>Святобор</a:t>
            </a:r>
            <a:r>
              <a:rPr lang="ru-RU" sz="2000" dirty="0"/>
              <a:t> </a:t>
            </a:r>
            <a:r>
              <a:rPr lang="ru-RU" sz="2000" dirty="0" smtClean="0"/>
              <a:t>говорит </a:t>
            </a:r>
            <a:r>
              <a:rPr lang="ru-RU" sz="2000" dirty="0"/>
              <a:t>нам о том, что местом управления данного божества является бор или лес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 лесу он хозяин и полновластный правитель. Тот, кто покушается на лес с нечистыми помыслами, неуважительно относится к деревьям, траве и плодам лесным, наносит большой или невосполнимый урон в силу своей жадности или глупости, обязательно узнает на себе гнев этого Бога</a:t>
            </a: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 его задачи, так сказать - на вверенном ему участке земного существования, входят поддержание жизни, обеспечение гармонии и согласия между всеми его обитателями.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1340768"/>
            <a:ext cx="3005781" cy="426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76" y="1340768"/>
            <a:ext cx="297988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>
              <a:buNone/>
            </a:pPr>
            <a:r>
              <a:rPr lang="ru-RU" sz="3200" u="sng" dirty="0"/>
              <a:t>ООО "</a:t>
            </a:r>
            <a:r>
              <a:rPr lang="ru-RU" sz="3200" u="sng" dirty="0" err="1" smtClean="0"/>
              <a:t>Святобор</a:t>
            </a:r>
            <a:r>
              <a:rPr lang="ru-RU" sz="3200" u="sng" dirty="0" smtClean="0"/>
              <a:t>"</a:t>
            </a:r>
            <a:r>
              <a:rPr lang="ru-RU" sz="3200" dirty="0" smtClean="0"/>
              <a:t> - </a:t>
            </a:r>
            <a:r>
              <a:rPr lang="ru-RU" sz="3200" dirty="0"/>
              <a:t>это компания, специализирующаяся на столярных работах, реконструкции и восстановлении сооружений, а также на распиловке и строгании древесины. Компания предлагает широкий спектр услуг, связанных с обработкой дерева, </a:t>
            </a:r>
            <a:r>
              <a:rPr lang="ru-RU" sz="3200" dirty="0" smtClean="0"/>
              <a:t>обладая </a:t>
            </a:r>
            <a:r>
              <a:rPr lang="ru-RU" sz="3200" dirty="0"/>
              <a:t>большим </a:t>
            </a:r>
            <a:r>
              <a:rPr lang="ru-RU" sz="3200" dirty="0" smtClean="0"/>
              <a:t>опытом работы </a:t>
            </a:r>
            <a:r>
              <a:rPr lang="ru-RU" sz="3200" dirty="0"/>
              <a:t>в этой области.</a:t>
            </a:r>
            <a:endParaRPr lang="ru" sz="3200" dirty="0"/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b="1" u="sng" dirty="0" smtClean="0"/>
              <a:t>Виды деятельности</a:t>
            </a:r>
            <a:endParaRPr lang="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351" y="1844824"/>
            <a:ext cx="10204123" cy="4267200"/>
          </a:xfrm>
        </p:spPr>
        <p:txBody>
          <a:bodyPr numCol="2">
            <a:normAutofit fontScale="40000" lnSpcReduction="20000"/>
          </a:bodyPr>
          <a:lstStyle/>
          <a:p>
            <a:r>
              <a:rPr lang="ru-RU" sz="4400" dirty="0" smtClean="0"/>
              <a:t>Распиловка </a:t>
            </a:r>
            <a:r>
              <a:rPr lang="ru-RU" sz="4400" dirty="0"/>
              <a:t>и строгание древесины</a:t>
            </a:r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деревянных строительных конструкций и столярных изделий</a:t>
            </a:r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сборных деревянных строений</a:t>
            </a:r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строительных металлических конструкций, изделий и их частей</a:t>
            </a:r>
          </a:p>
          <a:p>
            <a:r>
              <a:rPr lang="ru-RU" sz="4400" dirty="0" smtClean="0"/>
              <a:t>Строительство </a:t>
            </a:r>
            <a:r>
              <a:rPr lang="ru-RU" sz="4400" dirty="0"/>
              <a:t>жилых и нежилых зданий</a:t>
            </a:r>
          </a:p>
          <a:p>
            <a:r>
              <a:rPr lang="ru-RU" sz="4400" dirty="0" smtClean="0"/>
              <a:t>Подготовка </a:t>
            </a:r>
            <a:r>
              <a:rPr lang="ru-RU" sz="4400" dirty="0"/>
              <a:t>строительной площадки</a:t>
            </a:r>
          </a:p>
          <a:p>
            <a:r>
              <a:rPr lang="ru-RU" sz="4400" dirty="0" smtClean="0"/>
              <a:t>Расчистка </a:t>
            </a:r>
            <a:r>
              <a:rPr lang="ru-RU" sz="4400" dirty="0"/>
              <a:t>территории строительной </a:t>
            </a:r>
            <a:r>
              <a:rPr lang="ru-RU" sz="4400" dirty="0" smtClean="0"/>
              <a:t>площадки</a:t>
            </a:r>
            <a:endParaRPr lang="ru-RU" sz="4400" dirty="0"/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штукатурных </a:t>
            </a:r>
            <a:r>
              <a:rPr lang="ru-RU" sz="4400" dirty="0" smtClean="0"/>
              <a:t>работ</a:t>
            </a:r>
          </a:p>
          <a:p>
            <a:r>
              <a:rPr lang="ru-RU" sz="4400" dirty="0" smtClean="0"/>
              <a:t>Работы </a:t>
            </a:r>
            <a:r>
              <a:rPr lang="ru-RU" sz="4400" dirty="0"/>
              <a:t>столярные и плотничные</a:t>
            </a:r>
          </a:p>
          <a:p>
            <a:r>
              <a:rPr lang="ru-RU" sz="4400" dirty="0" smtClean="0"/>
              <a:t>Работы </a:t>
            </a:r>
            <a:r>
              <a:rPr lang="ru-RU" sz="4400" dirty="0"/>
              <a:t>по </a:t>
            </a:r>
            <a:r>
              <a:rPr lang="ru-RU" sz="4400" dirty="0" smtClean="0"/>
              <a:t>установке лестниц</a:t>
            </a:r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работ по </a:t>
            </a:r>
            <a:r>
              <a:rPr lang="ru-RU" sz="4400" dirty="0" err="1" smtClean="0"/>
              <a:t>нутренней</a:t>
            </a:r>
            <a:r>
              <a:rPr lang="ru-RU" sz="4400" dirty="0" smtClean="0"/>
              <a:t> </a:t>
            </a:r>
            <a:r>
              <a:rPr lang="ru-RU" sz="4400" dirty="0"/>
              <a:t>отделке зданий (включая потолки, раздвижные и съемные перегородки и т.д.)</a:t>
            </a:r>
          </a:p>
          <a:p>
            <a:r>
              <a:rPr lang="ru-RU" sz="4400" dirty="0" smtClean="0"/>
              <a:t>Работы </a:t>
            </a:r>
            <a:r>
              <a:rPr lang="ru-RU" sz="4400" dirty="0"/>
              <a:t>по устройству покрытий полов и облицовке стен</a:t>
            </a:r>
          </a:p>
          <a:p>
            <a:r>
              <a:rPr lang="ru-RU" sz="4400" dirty="0" smtClean="0"/>
              <a:t>Производство </a:t>
            </a:r>
            <a:r>
              <a:rPr lang="ru-RU" sz="4400" dirty="0"/>
              <a:t>кровельных работ</a:t>
            </a:r>
          </a:p>
          <a:p>
            <a:r>
              <a:rPr lang="ru-RU" sz="4400" dirty="0" smtClean="0"/>
              <a:t>Работы </a:t>
            </a:r>
            <a:r>
              <a:rPr lang="ru-RU" sz="4400" dirty="0"/>
              <a:t>свайные и работы по строительству фундаментов</a:t>
            </a:r>
          </a:p>
          <a:p>
            <a:r>
              <a:rPr lang="ru-RU" sz="4400" dirty="0" smtClean="0"/>
              <a:t>Работы </a:t>
            </a:r>
            <a:r>
              <a:rPr lang="ru-RU" sz="4400" dirty="0"/>
              <a:t>по сборке и монтажу сборных </a:t>
            </a:r>
            <a:r>
              <a:rPr lang="ru-RU" sz="4400" dirty="0" smtClean="0"/>
              <a:t>конструкций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11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48" y="620688"/>
            <a:ext cx="11988561" cy="1168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Объекты восстановления компанией ООО «</a:t>
            </a:r>
            <a:r>
              <a:rPr lang="ru-RU" b="1" dirty="0" err="1" smtClean="0"/>
              <a:t>Святобор</a:t>
            </a:r>
            <a:r>
              <a:rPr lang="ru-RU" b="1" dirty="0" smtClean="0"/>
              <a:t>»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dirty="0" err="1" smtClean="0"/>
              <a:t>Спасо</a:t>
            </a:r>
            <a:r>
              <a:rPr lang="ru-RU" dirty="0" smtClean="0"/>
              <a:t>-Преображенский </a:t>
            </a:r>
            <a:r>
              <a:rPr lang="ru-RU" dirty="0" err="1"/>
              <a:t>Мирожский</a:t>
            </a:r>
            <a:r>
              <a:rPr lang="ru-RU" dirty="0"/>
              <a:t> </a:t>
            </a:r>
            <a:r>
              <a:rPr lang="ru-RU" dirty="0" smtClean="0"/>
              <a:t>монастырь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7" y="2420888"/>
            <a:ext cx="5472609" cy="297105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5815"/>
          <a:stretch/>
        </p:blipFill>
        <p:spPr>
          <a:xfrm>
            <a:off x="477788" y="2420888"/>
            <a:ext cx="5464916" cy="297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431800"/>
            <a:ext cx="11593288" cy="11684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6A3A20"/>
                </a:solidFill>
              </a:rPr>
              <a:t>Объекты восстановления компанией ООО «</a:t>
            </a:r>
            <a:r>
              <a:rPr lang="ru-RU" b="1" dirty="0" err="1">
                <a:solidFill>
                  <a:srgbClr val="6A3A20"/>
                </a:solidFill>
              </a:rPr>
              <a:t>Святобор</a:t>
            </a:r>
            <a:r>
              <a:rPr lang="ru-RU" b="1" dirty="0">
                <a:solidFill>
                  <a:srgbClr val="6A3A20"/>
                </a:solidFill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Храм </a:t>
            </a:r>
            <a:r>
              <a:rPr lang="ru-RU" dirty="0" smtClean="0"/>
              <a:t>Рождества Христова (д. </a:t>
            </a:r>
            <a:r>
              <a:rPr lang="ru-RU" dirty="0" err="1" smtClean="0"/>
              <a:t>Красиковщина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988" y="1607488"/>
            <a:ext cx="3255932" cy="48636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52" y="4035661"/>
            <a:ext cx="3655476" cy="2435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452" y="1600200"/>
            <a:ext cx="3655476" cy="24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548680"/>
            <a:ext cx="11305256" cy="116840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Объекты восстановления компанией ООО «</a:t>
            </a:r>
            <a:r>
              <a:rPr lang="ru-RU" b="1" dirty="0" err="1"/>
              <a:t>Святобор</a:t>
            </a:r>
            <a:r>
              <a:rPr lang="ru-RU" b="1" dirty="0"/>
              <a:t>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Храм </a:t>
            </a:r>
            <a:r>
              <a:rPr lang="ru-RU" dirty="0" smtClean="0"/>
              <a:t>Архангела Михаила (д. Мельницы)</a:t>
            </a:r>
            <a:endParaRPr lang="ru-RU" dirty="0"/>
          </a:p>
        </p:txBody>
      </p:sp>
      <p:pic>
        <p:nvPicPr>
          <p:cNvPr id="2050" name="Picture 2" descr="https://sun9-40.userapi.com/impg/iScvzSrDqnM9RSmApHnFss4b1cZF6edap9w2nQ/EvAzApkv3Uk.jpg?size=1600x1200&amp;quality=96&amp;sign=526e79532cb05f9cb7cf3bc5b1dbbb77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1916832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556" y="1916832"/>
            <a:ext cx="302433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ига 16 х 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99_TF02801059" id="{4B3E191D-B3C9-4DCD-B491-B38D7FE3D852}" vid="{95EF1F8E-C174-455E-A76C-C3640C6B91A7}"/>
    </a:ext>
  </a:extLst>
</a:theme>
</file>

<file path=ppt/theme/theme2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schemas.openxmlformats.org/package/2006/metadata/core-properties"/>
    <ds:schemaRef ds:uri="http://www.w3.org/XML/1998/namespace"/>
    <ds:schemaRef ds:uri="4873beb7-5857-4685-be1f-d57550cc96cc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Книга (широкоэкранный формат)</Template>
  <TotalTime>171</TotalTime>
  <Words>176</Words>
  <Application>Microsoft Office PowerPoint</Application>
  <PresentationFormat>Произвольный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Constantia</vt:lpstr>
      <vt:lpstr>Книга 16 х 9</vt:lpstr>
      <vt:lpstr>ООО «Святобор»</vt:lpstr>
      <vt:lpstr>Святобор - один из высших Богов славян-язычников, который заведовал лесами и лесными угодьями. Само имя Святобор говорит нам о том, что местом управления данного божества является бор или лес. В лесу он хозяин и полновластный правитель. Тот, кто покушается на лес с нечистыми помыслами, неуважительно относится к деревьям, траве и плодам лесным, наносит большой или невосполнимый урон в силу своей жадности или глупости, обязательно узнает на себе гнев этого Бога. В его задачи, так сказать - на вверенном ему участке земного существования, входят поддержание жизни, обеспечение гармонии и согласия между всеми его обитателями.</vt:lpstr>
      <vt:lpstr>Презентация PowerPoint</vt:lpstr>
      <vt:lpstr>Виды деятельности</vt:lpstr>
      <vt:lpstr>Объекты восстановления компанией ООО «Святобор» Спасо-Преображенский Мирожский монастырь</vt:lpstr>
      <vt:lpstr>Объекты восстановления компанией ООО «Святобор» Храм Рождества Христова (д. Красиковщина)</vt:lpstr>
      <vt:lpstr>Объекты восстановления компанией ООО «Святобор» Храм Архангела Михаила (д. Мельницы)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«Святобор»</dc:title>
  <dc:creator>user-pc02</dc:creator>
  <cp:lastModifiedBy>user-pc02</cp:lastModifiedBy>
  <cp:revision>12</cp:revision>
  <dcterms:created xsi:type="dcterms:W3CDTF">2024-02-20T07:03:31Z</dcterms:created>
  <dcterms:modified xsi:type="dcterms:W3CDTF">2024-02-26T06:20:27Z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